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9F17E-FAA8-48D8-99F6-45DB8B69ECA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9B40AC7-A971-4933-A6E2-1FA0CB6B06DB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b="1" dirty="0">
              <a:latin typeface="Arial Black" panose="020B0A04020102020204" pitchFamily="34" charset="0"/>
            </a:rPr>
            <a:t>Hazard </a:t>
          </a:r>
          <a:r>
            <a:rPr lang="en-US" b="1" noProof="0" dirty="0">
              <a:latin typeface="Arial Black" panose="020B0A04020102020204" pitchFamily="34" charset="0"/>
            </a:rPr>
            <a:t>Identification</a:t>
          </a:r>
        </a:p>
      </dgm:t>
    </dgm:pt>
    <dgm:pt modelId="{F9F54381-4A11-439B-A35F-462493A1A3F4}" type="parTrans" cxnId="{8BDA1015-F3A5-443B-B5B0-11B7402E41DD}">
      <dgm:prSet/>
      <dgm:spPr/>
      <dgm:t>
        <a:bodyPr/>
        <a:lstStyle/>
        <a:p>
          <a:endParaRPr lang="en-US"/>
        </a:p>
      </dgm:t>
    </dgm:pt>
    <dgm:pt modelId="{68975D4A-A075-4DDD-8420-FE5C67E7AF20}" type="sibTrans" cxnId="{8BDA1015-F3A5-443B-B5B0-11B7402E41DD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D5083152-4FD9-4545-8897-DFDA935E9679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b="1" dirty="0">
              <a:latin typeface="Arial Black" panose="020B0A04020102020204" pitchFamily="34" charset="0"/>
            </a:rPr>
            <a:t>Risk Evaluation</a:t>
          </a:r>
        </a:p>
      </dgm:t>
    </dgm:pt>
    <dgm:pt modelId="{DE1D8E08-4ADD-4453-A55F-C309A231AA51}" type="parTrans" cxnId="{D33614E7-5402-409D-9B4F-7FB408DE6EDA}">
      <dgm:prSet/>
      <dgm:spPr/>
      <dgm:t>
        <a:bodyPr/>
        <a:lstStyle/>
        <a:p>
          <a:endParaRPr lang="en-US"/>
        </a:p>
      </dgm:t>
    </dgm:pt>
    <dgm:pt modelId="{DA3EE2D3-4EE4-4495-99D1-5B35A8E76626}" type="sibTrans" cxnId="{D33614E7-5402-409D-9B4F-7FB408DE6EDA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A9B7361A-F53D-47D0-B796-0F08FBBC9B8E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b="1" dirty="0">
              <a:latin typeface="Arial Black" panose="020B0A04020102020204" pitchFamily="34" charset="0"/>
            </a:rPr>
            <a:t>Risk Estimation</a:t>
          </a:r>
        </a:p>
      </dgm:t>
    </dgm:pt>
    <dgm:pt modelId="{64836484-5C30-461A-8C6E-8F8E205AA88B}" type="sibTrans" cxnId="{8A75BA2A-CF92-44BD-932C-AA1C023B7882}">
      <dgm:prSet/>
      <dgm:spPr>
        <a:solidFill>
          <a:schemeClr val="tx1"/>
        </a:solidFill>
      </dgm:spPr>
      <dgm:t>
        <a:bodyPr/>
        <a:lstStyle/>
        <a:p>
          <a:endParaRPr lang="en-US" dirty="0"/>
        </a:p>
      </dgm:t>
    </dgm:pt>
    <dgm:pt modelId="{994048B4-6367-4E8F-8764-DC25D51F6BB4}" type="parTrans" cxnId="{8A75BA2A-CF92-44BD-932C-AA1C023B7882}">
      <dgm:prSet/>
      <dgm:spPr/>
      <dgm:t>
        <a:bodyPr/>
        <a:lstStyle/>
        <a:p>
          <a:endParaRPr lang="en-US"/>
        </a:p>
      </dgm:t>
    </dgm:pt>
    <dgm:pt modelId="{62758A32-2CAE-462C-A9D2-666CF20B90F6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b="1" dirty="0">
              <a:latin typeface="Arial Black" panose="020B0A04020102020204" pitchFamily="34" charset="0"/>
            </a:rPr>
            <a:t>Risk Control / Risk Reduction</a:t>
          </a:r>
        </a:p>
      </dgm:t>
    </dgm:pt>
    <dgm:pt modelId="{CC1AD40B-7AFB-447C-9691-BB5ADF82BA70}" type="parTrans" cxnId="{1BC9E61F-D4D5-415C-A164-D58944FAD04E}">
      <dgm:prSet/>
      <dgm:spPr/>
      <dgm:t>
        <a:bodyPr/>
        <a:lstStyle/>
        <a:p>
          <a:endParaRPr lang="en-US"/>
        </a:p>
      </dgm:t>
    </dgm:pt>
    <dgm:pt modelId="{8804588E-BC3A-4EF3-ABB5-0E0D5F12BB37}" type="sibTrans" cxnId="{1BC9E61F-D4D5-415C-A164-D58944FAD04E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78194947-C904-4B4E-8D09-664477A309AD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US" b="1" dirty="0">
              <a:latin typeface="Arial Black" panose="020B0A04020102020204" pitchFamily="34" charset="0"/>
            </a:rPr>
            <a:t>Risk Monitoring</a:t>
          </a:r>
        </a:p>
      </dgm:t>
    </dgm:pt>
    <dgm:pt modelId="{FB03830C-2B14-4EFF-B64A-91AC0E6E2D34}" type="parTrans" cxnId="{B7FFE37E-4764-4857-953E-22AB570FE72D}">
      <dgm:prSet/>
      <dgm:spPr/>
      <dgm:t>
        <a:bodyPr/>
        <a:lstStyle/>
        <a:p>
          <a:endParaRPr lang="en-US"/>
        </a:p>
      </dgm:t>
    </dgm:pt>
    <dgm:pt modelId="{B98DE1A2-B806-4A1A-AFE9-259EAC92ABDF}" type="sibTrans" cxnId="{B7FFE37E-4764-4857-953E-22AB570FE72D}">
      <dgm:prSet/>
      <dgm:spPr/>
      <dgm:t>
        <a:bodyPr/>
        <a:lstStyle/>
        <a:p>
          <a:endParaRPr lang="en-US"/>
        </a:p>
      </dgm:t>
    </dgm:pt>
    <dgm:pt modelId="{464DBB07-05B3-4C60-899E-3C61D12324C1}" type="pres">
      <dgm:prSet presAssocID="{DA79F17E-FAA8-48D8-99F6-45DB8B69ECA3}" presName="linearFlow" presStyleCnt="0">
        <dgm:presLayoutVars>
          <dgm:resizeHandles val="exact"/>
        </dgm:presLayoutVars>
      </dgm:prSet>
      <dgm:spPr/>
    </dgm:pt>
    <dgm:pt modelId="{A76ED59C-0185-45B7-82D7-8566AA68426A}" type="pres">
      <dgm:prSet presAssocID="{99B40AC7-A971-4933-A6E2-1FA0CB6B06DB}" presName="node" presStyleLbl="node1" presStyleIdx="0" presStyleCnt="5">
        <dgm:presLayoutVars>
          <dgm:bulletEnabled val="1"/>
        </dgm:presLayoutVars>
      </dgm:prSet>
      <dgm:spPr/>
    </dgm:pt>
    <dgm:pt modelId="{C7699A44-D094-4E77-BEDB-AF091D4804DD}" type="pres">
      <dgm:prSet presAssocID="{68975D4A-A075-4DDD-8420-FE5C67E7AF20}" presName="sibTrans" presStyleLbl="sibTrans2D1" presStyleIdx="0" presStyleCnt="4"/>
      <dgm:spPr/>
    </dgm:pt>
    <dgm:pt modelId="{BBBAF607-7CF7-4353-8958-3469741A0294}" type="pres">
      <dgm:prSet presAssocID="{68975D4A-A075-4DDD-8420-FE5C67E7AF20}" presName="connectorText" presStyleLbl="sibTrans2D1" presStyleIdx="0" presStyleCnt="4"/>
      <dgm:spPr/>
    </dgm:pt>
    <dgm:pt modelId="{A9D5694C-51C3-46E8-A08A-FD29CF8B860B}" type="pres">
      <dgm:prSet presAssocID="{A9B7361A-F53D-47D0-B796-0F08FBBC9B8E}" presName="node" presStyleLbl="node1" presStyleIdx="1" presStyleCnt="5">
        <dgm:presLayoutVars>
          <dgm:bulletEnabled val="1"/>
        </dgm:presLayoutVars>
      </dgm:prSet>
      <dgm:spPr/>
    </dgm:pt>
    <dgm:pt modelId="{DE329DA2-918F-4996-981B-92D89682DC53}" type="pres">
      <dgm:prSet presAssocID="{64836484-5C30-461A-8C6E-8F8E205AA88B}" presName="sibTrans" presStyleLbl="sibTrans2D1" presStyleIdx="1" presStyleCnt="4"/>
      <dgm:spPr/>
    </dgm:pt>
    <dgm:pt modelId="{072FC5B3-9416-459F-9B2C-C477B83EE2B7}" type="pres">
      <dgm:prSet presAssocID="{64836484-5C30-461A-8C6E-8F8E205AA88B}" presName="connectorText" presStyleLbl="sibTrans2D1" presStyleIdx="1" presStyleCnt="4"/>
      <dgm:spPr/>
    </dgm:pt>
    <dgm:pt modelId="{2D0F204E-6142-4348-9E32-C6F5FE5C8966}" type="pres">
      <dgm:prSet presAssocID="{D5083152-4FD9-4545-8897-DFDA935E9679}" presName="node" presStyleLbl="node1" presStyleIdx="2" presStyleCnt="5">
        <dgm:presLayoutVars>
          <dgm:bulletEnabled val="1"/>
        </dgm:presLayoutVars>
      </dgm:prSet>
      <dgm:spPr/>
    </dgm:pt>
    <dgm:pt modelId="{154EDEE0-5549-4603-AC7E-8234608ED105}" type="pres">
      <dgm:prSet presAssocID="{DA3EE2D3-4EE4-4495-99D1-5B35A8E76626}" presName="sibTrans" presStyleLbl="sibTrans2D1" presStyleIdx="2" presStyleCnt="4"/>
      <dgm:spPr/>
    </dgm:pt>
    <dgm:pt modelId="{43E622AB-419C-481D-B79A-6DAC1E12992B}" type="pres">
      <dgm:prSet presAssocID="{DA3EE2D3-4EE4-4495-99D1-5B35A8E76626}" presName="connectorText" presStyleLbl="sibTrans2D1" presStyleIdx="2" presStyleCnt="4"/>
      <dgm:spPr/>
    </dgm:pt>
    <dgm:pt modelId="{DAE30BB1-1FD4-49B9-BC30-1C487AE18879}" type="pres">
      <dgm:prSet presAssocID="{62758A32-2CAE-462C-A9D2-666CF20B90F6}" presName="node" presStyleLbl="node1" presStyleIdx="3" presStyleCnt="5">
        <dgm:presLayoutVars>
          <dgm:bulletEnabled val="1"/>
        </dgm:presLayoutVars>
      </dgm:prSet>
      <dgm:spPr/>
    </dgm:pt>
    <dgm:pt modelId="{A523D762-7294-4E3D-8048-94B88600F5CF}" type="pres">
      <dgm:prSet presAssocID="{8804588E-BC3A-4EF3-ABB5-0E0D5F12BB37}" presName="sibTrans" presStyleLbl="sibTrans2D1" presStyleIdx="3" presStyleCnt="4"/>
      <dgm:spPr/>
    </dgm:pt>
    <dgm:pt modelId="{6020900F-AEB7-4D4D-AF1B-C21454A30FA0}" type="pres">
      <dgm:prSet presAssocID="{8804588E-BC3A-4EF3-ABB5-0E0D5F12BB37}" presName="connectorText" presStyleLbl="sibTrans2D1" presStyleIdx="3" presStyleCnt="4"/>
      <dgm:spPr/>
    </dgm:pt>
    <dgm:pt modelId="{8512C9A9-57B5-4A0B-BDC4-88CC911C0E43}" type="pres">
      <dgm:prSet presAssocID="{78194947-C904-4B4E-8D09-664477A309AD}" presName="node" presStyleLbl="node1" presStyleIdx="4" presStyleCnt="5">
        <dgm:presLayoutVars>
          <dgm:bulletEnabled val="1"/>
        </dgm:presLayoutVars>
      </dgm:prSet>
      <dgm:spPr/>
    </dgm:pt>
  </dgm:ptLst>
  <dgm:cxnLst>
    <dgm:cxn modelId="{9B08C913-0723-44DC-8F3B-529F7876A31D}" type="presOf" srcId="{DA3EE2D3-4EE4-4495-99D1-5B35A8E76626}" destId="{43E622AB-419C-481D-B79A-6DAC1E12992B}" srcOrd="1" destOrd="0" presId="urn:microsoft.com/office/officeart/2005/8/layout/process2"/>
    <dgm:cxn modelId="{8BDA1015-F3A5-443B-B5B0-11B7402E41DD}" srcId="{DA79F17E-FAA8-48D8-99F6-45DB8B69ECA3}" destId="{99B40AC7-A971-4933-A6E2-1FA0CB6B06DB}" srcOrd="0" destOrd="0" parTransId="{F9F54381-4A11-439B-A35F-462493A1A3F4}" sibTransId="{68975D4A-A075-4DDD-8420-FE5C67E7AF20}"/>
    <dgm:cxn modelId="{BA3B1C16-C0C8-4067-B457-212AFC141F4A}" type="presOf" srcId="{D5083152-4FD9-4545-8897-DFDA935E9679}" destId="{2D0F204E-6142-4348-9E32-C6F5FE5C8966}" srcOrd="0" destOrd="0" presId="urn:microsoft.com/office/officeart/2005/8/layout/process2"/>
    <dgm:cxn modelId="{FFBBCA1B-B379-4AA6-9341-30A724E9C871}" type="presOf" srcId="{64836484-5C30-461A-8C6E-8F8E205AA88B}" destId="{DE329DA2-918F-4996-981B-92D89682DC53}" srcOrd="0" destOrd="0" presId="urn:microsoft.com/office/officeart/2005/8/layout/process2"/>
    <dgm:cxn modelId="{1BC9E61F-D4D5-415C-A164-D58944FAD04E}" srcId="{DA79F17E-FAA8-48D8-99F6-45DB8B69ECA3}" destId="{62758A32-2CAE-462C-A9D2-666CF20B90F6}" srcOrd="3" destOrd="0" parTransId="{CC1AD40B-7AFB-447C-9691-BB5ADF82BA70}" sibTransId="{8804588E-BC3A-4EF3-ABB5-0E0D5F12BB37}"/>
    <dgm:cxn modelId="{7D753224-AECE-416B-9365-0B6907D9FDA4}" type="presOf" srcId="{99B40AC7-A971-4933-A6E2-1FA0CB6B06DB}" destId="{A76ED59C-0185-45B7-82D7-8566AA68426A}" srcOrd="0" destOrd="0" presId="urn:microsoft.com/office/officeart/2005/8/layout/process2"/>
    <dgm:cxn modelId="{8A75BA2A-CF92-44BD-932C-AA1C023B7882}" srcId="{DA79F17E-FAA8-48D8-99F6-45DB8B69ECA3}" destId="{A9B7361A-F53D-47D0-B796-0F08FBBC9B8E}" srcOrd="1" destOrd="0" parTransId="{994048B4-6367-4E8F-8764-DC25D51F6BB4}" sibTransId="{64836484-5C30-461A-8C6E-8F8E205AA88B}"/>
    <dgm:cxn modelId="{E12C4A30-3025-40B9-936C-E1A023380A7D}" type="presOf" srcId="{68975D4A-A075-4DDD-8420-FE5C67E7AF20}" destId="{BBBAF607-7CF7-4353-8958-3469741A0294}" srcOrd="1" destOrd="0" presId="urn:microsoft.com/office/officeart/2005/8/layout/process2"/>
    <dgm:cxn modelId="{9C8A483D-DD87-43C6-B6EA-F8A8E1350067}" type="presOf" srcId="{DA79F17E-FAA8-48D8-99F6-45DB8B69ECA3}" destId="{464DBB07-05B3-4C60-899E-3C61D12324C1}" srcOrd="0" destOrd="0" presId="urn:microsoft.com/office/officeart/2005/8/layout/process2"/>
    <dgm:cxn modelId="{1C1ADC43-B1F9-4AE1-99E1-6B988C098230}" type="presOf" srcId="{62758A32-2CAE-462C-A9D2-666CF20B90F6}" destId="{DAE30BB1-1FD4-49B9-BC30-1C487AE18879}" srcOrd="0" destOrd="0" presId="urn:microsoft.com/office/officeart/2005/8/layout/process2"/>
    <dgm:cxn modelId="{BC9D6E6D-05FD-47D2-B411-0B91C1D47D12}" type="presOf" srcId="{8804588E-BC3A-4EF3-ABB5-0E0D5F12BB37}" destId="{6020900F-AEB7-4D4D-AF1B-C21454A30FA0}" srcOrd="1" destOrd="0" presId="urn:microsoft.com/office/officeart/2005/8/layout/process2"/>
    <dgm:cxn modelId="{19E1F05A-B17B-4DD8-B267-6B5475587B26}" type="presOf" srcId="{78194947-C904-4B4E-8D09-664477A309AD}" destId="{8512C9A9-57B5-4A0B-BDC4-88CC911C0E43}" srcOrd="0" destOrd="0" presId="urn:microsoft.com/office/officeart/2005/8/layout/process2"/>
    <dgm:cxn modelId="{B7FFE37E-4764-4857-953E-22AB570FE72D}" srcId="{DA79F17E-FAA8-48D8-99F6-45DB8B69ECA3}" destId="{78194947-C904-4B4E-8D09-664477A309AD}" srcOrd="4" destOrd="0" parTransId="{FB03830C-2B14-4EFF-B64A-91AC0E6E2D34}" sibTransId="{B98DE1A2-B806-4A1A-AFE9-259EAC92ABDF}"/>
    <dgm:cxn modelId="{8E4F2080-B8BB-4C01-B252-E1F59A92B536}" type="presOf" srcId="{64836484-5C30-461A-8C6E-8F8E205AA88B}" destId="{072FC5B3-9416-459F-9B2C-C477B83EE2B7}" srcOrd="1" destOrd="0" presId="urn:microsoft.com/office/officeart/2005/8/layout/process2"/>
    <dgm:cxn modelId="{2516C2B8-8176-4978-9AC5-B2D93064DC0E}" type="presOf" srcId="{DA3EE2D3-4EE4-4495-99D1-5B35A8E76626}" destId="{154EDEE0-5549-4603-AC7E-8234608ED105}" srcOrd="0" destOrd="0" presId="urn:microsoft.com/office/officeart/2005/8/layout/process2"/>
    <dgm:cxn modelId="{2A9943C6-930B-43C9-961C-AC213B4F222E}" type="presOf" srcId="{8804588E-BC3A-4EF3-ABB5-0E0D5F12BB37}" destId="{A523D762-7294-4E3D-8048-94B88600F5CF}" srcOrd="0" destOrd="0" presId="urn:microsoft.com/office/officeart/2005/8/layout/process2"/>
    <dgm:cxn modelId="{6B5923E4-5C97-4331-8B6D-1D3FDB23FEC0}" type="presOf" srcId="{68975D4A-A075-4DDD-8420-FE5C67E7AF20}" destId="{C7699A44-D094-4E77-BEDB-AF091D4804DD}" srcOrd="0" destOrd="0" presId="urn:microsoft.com/office/officeart/2005/8/layout/process2"/>
    <dgm:cxn modelId="{D33614E7-5402-409D-9B4F-7FB408DE6EDA}" srcId="{DA79F17E-FAA8-48D8-99F6-45DB8B69ECA3}" destId="{D5083152-4FD9-4545-8897-DFDA935E9679}" srcOrd="2" destOrd="0" parTransId="{DE1D8E08-4ADD-4453-A55F-C309A231AA51}" sibTransId="{DA3EE2D3-4EE4-4495-99D1-5B35A8E76626}"/>
    <dgm:cxn modelId="{B1B608F6-A34B-4335-A24D-23E378B8D51D}" type="presOf" srcId="{A9B7361A-F53D-47D0-B796-0F08FBBC9B8E}" destId="{A9D5694C-51C3-46E8-A08A-FD29CF8B860B}" srcOrd="0" destOrd="0" presId="urn:microsoft.com/office/officeart/2005/8/layout/process2"/>
    <dgm:cxn modelId="{F120DF6A-4284-4008-B4F2-B460B0EAA97F}" type="presParOf" srcId="{464DBB07-05B3-4C60-899E-3C61D12324C1}" destId="{A76ED59C-0185-45B7-82D7-8566AA68426A}" srcOrd="0" destOrd="0" presId="urn:microsoft.com/office/officeart/2005/8/layout/process2"/>
    <dgm:cxn modelId="{35DC0A6A-8C91-43CF-B348-85122C5CBB98}" type="presParOf" srcId="{464DBB07-05B3-4C60-899E-3C61D12324C1}" destId="{C7699A44-D094-4E77-BEDB-AF091D4804DD}" srcOrd="1" destOrd="0" presId="urn:microsoft.com/office/officeart/2005/8/layout/process2"/>
    <dgm:cxn modelId="{B3E9B852-AE01-4866-9E88-E789F3409335}" type="presParOf" srcId="{C7699A44-D094-4E77-BEDB-AF091D4804DD}" destId="{BBBAF607-7CF7-4353-8958-3469741A0294}" srcOrd="0" destOrd="0" presId="urn:microsoft.com/office/officeart/2005/8/layout/process2"/>
    <dgm:cxn modelId="{F6DA6067-6DD6-4EA1-8C5A-A18245545AE4}" type="presParOf" srcId="{464DBB07-05B3-4C60-899E-3C61D12324C1}" destId="{A9D5694C-51C3-46E8-A08A-FD29CF8B860B}" srcOrd="2" destOrd="0" presId="urn:microsoft.com/office/officeart/2005/8/layout/process2"/>
    <dgm:cxn modelId="{135EA46A-1C73-4531-B58C-438A98823CF5}" type="presParOf" srcId="{464DBB07-05B3-4C60-899E-3C61D12324C1}" destId="{DE329DA2-918F-4996-981B-92D89682DC53}" srcOrd="3" destOrd="0" presId="urn:microsoft.com/office/officeart/2005/8/layout/process2"/>
    <dgm:cxn modelId="{E01EC5FC-E15B-4F94-93AF-9DC7FBE46B1D}" type="presParOf" srcId="{DE329DA2-918F-4996-981B-92D89682DC53}" destId="{072FC5B3-9416-459F-9B2C-C477B83EE2B7}" srcOrd="0" destOrd="0" presId="urn:microsoft.com/office/officeart/2005/8/layout/process2"/>
    <dgm:cxn modelId="{F49713EC-DBE1-4C70-A042-4FD83876FB76}" type="presParOf" srcId="{464DBB07-05B3-4C60-899E-3C61D12324C1}" destId="{2D0F204E-6142-4348-9E32-C6F5FE5C8966}" srcOrd="4" destOrd="0" presId="urn:microsoft.com/office/officeart/2005/8/layout/process2"/>
    <dgm:cxn modelId="{1211B80D-ECCC-43E3-B416-2DFC12F58B2F}" type="presParOf" srcId="{464DBB07-05B3-4C60-899E-3C61D12324C1}" destId="{154EDEE0-5549-4603-AC7E-8234608ED105}" srcOrd="5" destOrd="0" presId="urn:microsoft.com/office/officeart/2005/8/layout/process2"/>
    <dgm:cxn modelId="{64B922A0-7D50-4EF4-BBF7-F72D6DE5511B}" type="presParOf" srcId="{154EDEE0-5549-4603-AC7E-8234608ED105}" destId="{43E622AB-419C-481D-B79A-6DAC1E12992B}" srcOrd="0" destOrd="0" presId="urn:microsoft.com/office/officeart/2005/8/layout/process2"/>
    <dgm:cxn modelId="{DD73DE46-D891-4BF7-9188-B233929389A6}" type="presParOf" srcId="{464DBB07-05B3-4C60-899E-3C61D12324C1}" destId="{DAE30BB1-1FD4-49B9-BC30-1C487AE18879}" srcOrd="6" destOrd="0" presId="urn:microsoft.com/office/officeart/2005/8/layout/process2"/>
    <dgm:cxn modelId="{28F86B10-D208-4ED6-939D-FB29A75E0C5C}" type="presParOf" srcId="{464DBB07-05B3-4C60-899E-3C61D12324C1}" destId="{A523D762-7294-4E3D-8048-94B88600F5CF}" srcOrd="7" destOrd="0" presId="urn:microsoft.com/office/officeart/2005/8/layout/process2"/>
    <dgm:cxn modelId="{EEB0BB2F-60A2-498A-9118-5437CC163F6B}" type="presParOf" srcId="{A523D762-7294-4E3D-8048-94B88600F5CF}" destId="{6020900F-AEB7-4D4D-AF1B-C21454A30FA0}" srcOrd="0" destOrd="0" presId="urn:microsoft.com/office/officeart/2005/8/layout/process2"/>
    <dgm:cxn modelId="{211D1547-3553-4463-9C4C-8577194F9CA9}" type="presParOf" srcId="{464DBB07-05B3-4C60-899E-3C61D12324C1}" destId="{8512C9A9-57B5-4A0B-BDC4-88CC911C0E43}" srcOrd="8" destOrd="0" presId="urn:microsoft.com/office/officeart/2005/8/layout/process2"/>
  </dgm:cxnLst>
  <dgm:bg>
    <a:solidFill>
      <a:srgbClr val="DDDDDD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ED59C-0185-45B7-82D7-8566AA68426A}">
      <dsp:nvSpPr>
        <dsp:cNvPr id="0" name=""/>
        <dsp:cNvSpPr/>
      </dsp:nvSpPr>
      <dsp:spPr>
        <a:xfrm>
          <a:off x="2069285" y="564"/>
          <a:ext cx="1757261" cy="66078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Black" panose="020B0A04020102020204" pitchFamily="34" charset="0"/>
            </a:rPr>
            <a:t>Hazard </a:t>
          </a:r>
          <a:r>
            <a:rPr lang="en-US" sz="1500" b="1" kern="1200" noProof="0" dirty="0">
              <a:latin typeface="Arial Black" panose="020B0A04020102020204" pitchFamily="34" charset="0"/>
            </a:rPr>
            <a:t>Identification</a:t>
          </a:r>
        </a:p>
      </dsp:txBody>
      <dsp:txXfrm>
        <a:off x="2088639" y="19918"/>
        <a:ext cx="1718553" cy="622072"/>
      </dsp:txXfrm>
    </dsp:sp>
    <dsp:sp modelId="{C7699A44-D094-4E77-BEDB-AF091D4804DD}">
      <dsp:nvSpPr>
        <dsp:cNvPr id="0" name=""/>
        <dsp:cNvSpPr/>
      </dsp:nvSpPr>
      <dsp:spPr>
        <a:xfrm rot="5400000">
          <a:off x="2824020" y="677864"/>
          <a:ext cx="247792" cy="29735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 rot="-5400000">
        <a:off x="2858711" y="702643"/>
        <a:ext cx="178411" cy="173454"/>
      </dsp:txXfrm>
    </dsp:sp>
    <dsp:sp modelId="{A9D5694C-51C3-46E8-A08A-FD29CF8B860B}">
      <dsp:nvSpPr>
        <dsp:cNvPr id="0" name=""/>
        <dsp:cNvSpPr/>
      </dsp:nvSpPr>
      <dsp:spPr>
        <a:xfrm>
          <a:off x="2069285" y="991734"/>
          <a:ext cx="1757261" cy="66078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Black" panose="020B0A04020102020204" pitchFamily="34" charset="0"/>
            </a:rPr>
            <a:t>Risk Estimation</a:t>
          </a:r>
        </a:p>
      </dsp:txBody>
      <dsp:txXfrm>
        <a:off x="2088639" y="1011088"/>
        <a:ext cx="1718553" cy="622072"/>
      </dsp:txXfrm>
    </dsp:sp>
    <dsp:sp modelId="{DE329DA2-918F-4996-981B-92D89682DC53}">
      <dsp:nvSpPr>
        <dsp:cNvPr id="0" name=""/>
        <dsp:cNvSpPr/>
      </dsp:nvSpPr>
      <dsp:spPr>
        <a:xfrm rot="5400000">
          <a:off x="2824020" y="1669034"/>
          <a:ext cx="247792" cy="29735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 rot="-5400000">
        <a:off x="2858711" y="1693813"/>
        <a:ext cx="178411" cy="173454"/>
      </dsp:txXfrm>
    </dsp:sp>
    <dsp:sp modelId="{2D0F204E-6142-4348-9E32-C6F5FE5C8966}">
      <dsp:nvSpPr>
        <dsp:cNvPr id="0" name=""/>
        <dsp:cNvSpPr/>
      </dsp:nvSpPr>
      <dsp:spPr>
        <a:xfrm>
          <a:off x="2069285" y="1982904"/>
          <a:ext cx="1757261" cy="66078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Black" panose="020B0A04020102020204" pitchFamily="34" charset="0"/>
            </a:rPr>
            <a:t>Risk Evaluation</a:t>
          </a:r>
        </a:p>
      </dsp:txBody>
      <dsp:txXfrm>
        <a:off x="2088639" y="2002258"/>
        <a:ext cx="1718553" cy="622072"/>
      </dsp:txXfrm>
    </dsp:sp>
    <dsp:sp modelId="{154EDEE0-5549-4603-AC7E-8234608ED105}">
      <dsp:nvSpPr>
        <dsp:cNvPr id="0" name=""/>
        <dsp:cNvSpPr/>
      </dsp:nvSpPr>
      <dsp:spPr>
        <a:xfrm rot="5400000">
          <a:off x="2824020" y="2660204"/>
          <a:ext cx="247792" cy="29735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 rot="-5400000">
        <a:off x="2858711" y="2684983"/>
        <a:ext cx="178411" cy="173454"/>
      </dsp:txXfrm>
    </dsp:sp>
    <dsp:sp modelId="{DAE30BB1-1FD4-49B9-BC30-1C487AE18879}">
      <dsp:nvSpPr>
        <dsp:cNvPr id="0" name=""/>
        <dsp:cNvSpPr/>
      </dsp:nvSpPr>
      <dsp:spPr>
        <a:xfrm>
          <a:off x="2069285" y="2974075"/>
          <a:ext cx="1757261" cy="66078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Black" panose="020B0A04020102020204" pitchFamily="34" charset="0"/>
            </a:rPr>
            <a:t>Risk Control / Risk Reduction</a:t>
          </a:r>
        </a:p>
      </dsp:txBody>
      <dsp:txXfrm>
        <a:off x="2088639" y="2993429"/>
        <a:ext cx="1718553" cy="622072"/>
      </dsp:txXfrm>
    </dsp:sp>
    <dsp:sp modelId="{A523D762-7294-4E3D-8048-94B88600F5CF}">
      <dsp:nvSpPr>
        <dsp:cNvPr id="0" name=""/>
        <dsp:cNvSpPr/>
      </dsp:nvSpPr>
      <dsp:spPr>
        <a:xfrm rot="5400000">
          <a:off x="2824020" y="3651374"/>
          <a:ext cx="247792" cy="297351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 rot="-5400000">
        <a:off x="2858711" y="3676153"/>
        <a:ext cx="178411" cy="173454"/>
      </dsp:txXfrm>
    </dsp:sp>
    <dsp:sp modelId="{8512C9A9-57B5-4A0B-BDC4-88CC911C0E43}">
      <dsp:nvSpPr>
        <dsp:cNvPr id="0" name=""/>
        <dsp:cNvSpPr/>
      </dsp:nvSpPr>
      <dsp:spPr>
        <a:xfrm>
          <a:off x="2069285" y="3965245"/>
          <a:ext cx="1757261" cy="66078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Arial Black" panose="020B0A04020102020204" pitchFamily="34" charset="0"/>
            </a:rPr>
            <a:t>Risk Monitoring</a:t>
          </a:r>
        </a:p>
      </dsp:txBody>
      <dsp:txXfrm>
        <a:off x="2088639" y="3984599"/>
        <a:ext cx="1718553" cy="6220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9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9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9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29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8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7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478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9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5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1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1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B5B21-4F35-4DA4-869A-F6F5426F11FD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18AED-80E0-427E-BDB9-D0BD26E4E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6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3957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Job </a:t>
            </a:r>
            <a:r>
              <a:rPr lang="en-US" sz="1600" b="1"/>
              <a:t>Aid 3: </a:t>
            </a:r>
            <a:r>
              <a:rPr lang="en-US" sz="1600" b="1" dirty="0"/>
              <a:t>Understanding Risk </a:t>
            </a:r>
            <a:r>
              <a:rPr lang="en-US" sz="1600" b="1"/>
              <a:t>Management </a:t>
            </a:r>
            <a:r>
              <a:rPr lang="en-US" sz="1000" b="1"/>
              <a:t>1-20</a:t>
            </a:r>
            <a:endParaRPr lang="en-US" sz="10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75737283"/>
              </p:ext>
            </p:extLst>
          </p:nvPr>
        </p:nvGraphicFramePr>
        <p:xfrm>
          <a:off x="0" y="1093532"/>
          <a:ext cx="5895833" cy="4626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36478" y="1093530"/>
            <a:ext cx="5516177" cy="1777353"/>
          </a:xfrm>
          <a:prstGeom prst="rect">
            <a:avLst/>
          </a:prstGeom>
          <a:solidFill>
            <a:srgbClr val="969696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26149" y="1093531"/>
            <a:ext cx="3805243" cy="2921366"/>
          </a:xfrm>
          <a:prstGeom prst="rect">
            <a:avLst/>
          </a:prstGeom>
          <a:solidFill>
            <a:srgbClr val="969696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6478" y="2148903"/>
            <a:ext cx="1383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Risk Analysis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09275" y="3376190"/>
            <a:ext cx="2013583" cy="559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Risk</a:t>
            </a:r>
          </a:p>
          <a:p>
            <a:r>
              <a:rPr lang="en-US" sz="2000" b="1" dirty="0"/>
              <a:t>Assessment</a:t>
            </a:r>
          </a:p>
        </p:txBody>
      </p:sp>
      <p:cxnSp>
        <p:nvCxnSpPr>
          <p:cNvPr id="33" name="Elbow Connector 32"/>
          <p:cNvCxnSpPr/>
          <p:nvPr/>
        </p:nvCxnSpPr>
        <p:spPr>
          <a:xfrm rot="5400000" flipH="1" flipV="1">
            <a:off x="2521421" y="2794787"/>
            <a:ext cx="4167952" cy="1270694"/>
          </a:xfrm>
          <a:prstGeom prst="bentConnector3">
            <a:avLst>
              <a:gd name="adj1" fmla="val -193"/>
            </a:avLst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837709" y="1346158"/>
            <a:ext cx="140303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6071984"/>
            <a:ext cx="82434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The purpose of risk management is to lower the risk of potentially </a:t>
            </a:r>
            <a:r>
              <a:rPr lang="en-US" sz="1200"/>
              <a:t>hazardous situations (problems</a:t>
            </a:r>
            <a:r>
              <a:rPr lang="en-US" sz="1200" dirty="0"/>
              <a:t>)</a:t>
            </a:r>
            <a:r>
              <a:rPr lang="en-US" sz="1200"/>
              <a:t>  </a:t>
            </a:r>
            <a:r>
              <a:rPr lang="en-US" sz="1200" dirty="0"/>
              <a:t>to an acceptable level 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966578" y="194296"/>
            <a:ext cx="30811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When assessing risk with respect to patient harm, 2 effects are possible: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An incorrect (erroneous) results, which may or may not lead to a provider making an incorrect medical decision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 delayed results, which may or may not affect patient care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200" dirty="0"/>
              <a:t>Risk management attempts to answer the following 4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What can go wrong? (process mapping, brainstorming)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How bad is it? (severity of harm)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How often? (probability of occurrence for potential errors, frequency of occurrence for observed errors)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What should be done to mitigate/reduce the risk? (prioritization of risks)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sz="1200" dirty="0"/>
              <a:t>Tools often used for risk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Brainstorm analysis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/>
              <a:t>SWOT analysis -identifies and analyzes the </a:t>
            </a:r>
            <a:r>
              <a:rPr lang="en-US" sz="1200" b="1" dirty="0"/>
              <a:t>S</a:t>
            </a:r>
            <a:r>
              <a:rPr lang="en-US" sz="1200" dirty="0"/>
              <a:t>trengths, </a:t>
            </a:r>
            <a:r>
              <a:rPr lang="en-US" sz="1200" b="1" dirty="0"/>
              <a:t>W</a:t>
            </a:r>
            <a:r>
              <a:rPr lang="en-US" sz="1200" dirty="0"/>
              <a:t>eaknesses, </a:t>
            </a:r>
            <a:r>
              <a:rPr lang="en-US" sz="1200" b="1" dirty="0"/>
              <a:t>O</a:t>
            </a:r>
            <a:r>
              <a:rPr lang="en-US" sz="1200" dirty="0"/>
              <a:t>pportunities and </a:t>
            </a:r>
            <a:r>
              <a:rPr lang="en-US" sz="1200" b="1" dirty="0"/>
              <a:t>T</a:t>
            </a:r>
            <a:r>
              <a:rPr lang="en-US" sz="1200" dirty="0"/>
              <a:t>hreats of any project by providing a visual overview, promoting discussion, and being fast and flexible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/>
              <a:t>Semi-quantitative tools to manage risk</a:t>
            </a:r>
          </a:p>
          <a:p>
            <a:pPr marL="463550" lvl="1" indent="-231775">
              <a:buFont typeface="Arial" panose="020B0604020202020204" pitchFamily="34" charset="0"/>
              <a:buChar char="•"/>
            </a:pPr>
            <a:r>
              <a:rPr lang="en-US" sz="1200" dirty="0"/>
              <a:t>FMEA (Failure Mode Effects Analysis) – to reduce the risk of potential failures</a:t>
            </a:r>
          </a:p>
          <a:p>
            <a:pPr marL="463550" lvl="1" indent="-231775">
              <a:buFont typeface="Arial" panose="020B0604020202020204" pitchFamily="34" charset="0"/>
              <a:buChar char="•"/>
            </a:pPr>
            <a:r>
              <a:rPr lang="en-US" sz="1200" dirty="0"/>
              <a:t>FRACAS (Failure Reporting, Analysis, and Corrective Action System) to reduce the risk of observed failures by implementing corrective action.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820730" y="1251611"/>
            <a:ext cx="2683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 Finds, lists, and characterizes hazards, </a:t>
            </a:r>
            <a:r>
              <a:rPr lang="en-US" sz="1200"/>
              <a:t>which are potential sources of harm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825899" y="2065138"/>
            <a:ext cx="268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-Used to assign values to the probability of occurrence of harm and the severity of that harm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334893"/>
            <a:ext cx="7751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Risk Management Process</a:t>
            </a:r>
          </a:p>
          <a:p>
            <a:pPr marL="231775"/>
            <a:r>
              <a:rPr lang="en-US" sz="1400" dirty="0"/>
              <a:t>Risk analysis – systematic use of available information to identify hazards and estimate the risk</a:t>
            </a:r>
          </a:p>
          <a:p>
            <a:pPr marL="231775"/>
            <a:r>
              <a:rPr lang="en-US" sz="1400" dirty="0"/>
              <a:t>Risk assessment – an overall approach which comprises risk analysis and risk evaluation</a:t>
            </a:r>
          </a:p>
          <a:p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871682" y="3005215"/>
            <a:ext cx="2683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-Compares the estimated risk against risk criteria to determine acceptability of risk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27719" y="3991194"/>
            <a:ext cx="2994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 Plan and implement measures by which risks are reduced to or maintained within specific levels, (i.e. an acceptable level)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54146" y="5228772"/>
            <a:ext cx="2683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-Continual checking of the effectiveness of risk control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70051" y="5735340"/>
            <a:ext cx="1925782" cy="22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</a:t>
            </a:r>
            <a:r>
              <a:rPr lang="en-US" sz="800"/>
              <a:t>mage </a:t>
            </a:r>
            <a:r>
              <a:rPr lang="en-US" sz="800" dirty="0"/>
              <a:t>adapted from Burnett, 2013, p. 154 </a:t>
            </a:r>
          </a:p>
        </p:txBody>
      </p:sp>
    </p:spTree>
    <p:extLst>
      <p:ext uri="{BB962C8B-B14F-4D97-AF65-F5344CB8AC3E}">
        <p14:creationId xmlns:p14="http://schemas.microsoft.com/office/powerpoint/2010/main" val="328787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364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24</cp:revision>
  <dcterms:created xsi:type="dcterms:W3CDTF">2016-01-13T20:45:27Z</dcterms:created>
  <dcterms:modified xsi:type="dcterms:W3CDTF">2019-04-24T12:50:35Z</dcterms:modified>
</cp:coreProperties>
</file>